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DD8569"/>
    <a:srgbClr val="FF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6FB1FB-13A1-4143-82E3-F09DE70621C9}" v="7" dt="2024-01-23T13:02:09.7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06" y="-16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da Jehad" userId="26d4fe310abf01b8" providerId="LiveId" clId="{576FB1FB-13A1-4143-82E3-F09DE70621C9}"/>
    <pc:docChg chg="undo redo custSel modSld modMainMaster">
      <pc:chgData name="Feda Jehad" userId="26d4fe310abf01b8" providerId="LiveId" clId="{576FB1FB-13A1-4143-82E3-F09DE70621C9}" dt="2024-01-23T18:24:54.295" v="670" actId="1076"/>
      <pc:docMkLst>
        <pc:docMk/>
      </pc:docMkLst>
      <pc:sldChg chg="addSp modSp mod setBg">
        <pc:chgData name="Feda Jehad" userId="26d4fe310abf01b8" providerId="LiveId" clId="{576FB1FB-13A1-4143-82E3-F09DE70621C9}" dt="2024-01-23T18:02:57.951" v="251" actId="2"/>
        <pc:sldMkLst>
          <pc:docMk/>
          <pc:sldMk cId="222675696" sldId="256"/>
        </pc:sldMkLst>
        <pc:spChg chg="mod">
          <ac:chgData name="Feda Jehad" userId="26d4fe310abf01b8" providerId="LiveId" clId="{576FB1FB-13A1-4143-82E3-F09DE70621C9}" dt="2024-01-23T13:02:24.543" v="28" actId="14838"/>
          <ac:spMkLst>
            <pc:docMk/>
            <pc:sldMk cId="222675696" sldId="256"/>
            <ac:spMk id="2" creationId="{00000000-0000-0000-0000-000000000000}"/>
          </ac:spMkLst>
        </pc:spChg>
        <pc:spChg chg="mod">
          <ac:chgData name="Feda Jehad" userId="26d4fe310abf01b8" providerId="LiveId" clId="{576FB1FB-13A1-4143-82E3-F09DE70621C9}" dt="2024-01-23T18:02:57.951" v="251" actId="2"/>
          <ac:spMkLst>
            <pc:docMk/>
            <pc:sldMk cId="222675696" sldId="256"/>
            <ac:spMk id="3" creationId="{00000000-0000-0000-0000-000000000000}"/>
          </ac:spMkLst>
        </pc:spChg>
        <pc:spChg chg="add mod">
          <ac:chgData name="Feda Jehad" userId="26d4fe310abf01b8" providerId="LiveId" clId="{576FB1FB-13A1-4143-82E3-F09DE70621C9}" dt="2024-01-23T13:02:09.739" v="24" actId="33987"/>
          <ac:spMkLst>
            <pc:docMk/>
            <pc:sldMk cId="222675696" sldId="256"/>
            <ac:spMk id="4" creationId="{24F95992-72C5-70A8-1A0C-48C62875CF5D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22675696" sldId="256"/>
            <ac:spMk id="8" creationId="{F837543A-6020-4505-A233-C9DB4BF74011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22675696" sldId="256"/>
            <ac:spMk id="10" creationId="{35B16301-FB18-48BA-A6DD-C37CAF6F9A18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22675696" sldId="256"/>
            <ac:spMk id="12" creationId="{C3C0D90E-074A-4F52-9B11-B52BEF4BCBE5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22675696" sldId="256"/>
            <ac:spMk id="14" creationId="{CABBD4C1-E6F8-46F6-8152-A8A97490BF4D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22675696" sldId="256"/>
            <ac:spMk id="16" creationId="{83BA5EF5-1FE9-4BF9-83BB-269BCDDF6156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22675696" sldId="256"/>
            <ac:spMk id="20" creationId="{88853921-7BC9-4BDE-ACAB-133C683C82D6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22675696" sldId="256"/>
            <ac:spMk id="22" creationId="{09192968-3AE7-4470-A61C-97294BB92731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22675696" sldId="256"/>
            <ac:spMk id="24" creationId="{3AB72E55-43E4-4356-BFE8-E2102CB0B505}"/>
          </ac:spMkLst>
        </pc:spChg>
        <pc:cxnChg chg="add mod">
          <ac:chgData name="Feda Jehad" userId="26d4fe310abf01b8" providerId="LiveId" clId="{576FB1FB-13A1-4143-82E3-F09DE70621C9}" dt="2024-01-23T13:01:16.649" v="16"/>
          <ac:cxnSpMkLst>
            <pc:docMk/>
            <pc:sldMk cId="222675696" sldId="256"/>
            <ac:cxnSpMk id="18" creationId="{4B3BCACB-5880-460B-9606-8C433A9AF99D}"/>
          </ac:cxnSpMkLst>
        </pc:cxnChg>
      </pc:sldChg>
      <pc:sldChg chg="addSp delSp modSp mod setBg">
        <pc:chgData name="Feda Jehad" userId="26d4fe310abf01b8" providerId="LiveId" clId="{576FB1FB-13A1-4143-82E3-F09DE70621C9}" dt="2024-01-23T18:24:54.295" v="670" actId="1076"/>
        <pc:sldMkLst>
          <pc:docMk/>
          <pc:sldMk cId="1788299169" sldId="257"/>
        </pc:sldMkLst>
        <pc:spChg chg="mod">
          <ac:chgData name="Feda Jehad" userId="26d4fe310abf01b8" providerId="LiveId" clId="{576FB1FB-13A1-4143-82E3-F09DE70621C9}" dt="2024-01-23T18:00:15.395" v="173" actId="207"/>
          <ac:spMkLst>
            <pc:docMk/>
            <pc:sldMk cId="1788299169" sldId="257"/>
            <ac:spMk id="2" creationId="{00000000-0000-0000-0000-000000000000}"/>
          </ac:spMkLst>
        </pc:spChg>
        <pc:spChg chg="mod">
          <ac:chgData name="Feda Jehad" userId="26d4fe310abf01b8" providerId="LiveId" clId="{576FB1FB-13A1-4143-82E3-F09DE70621C9}" dt="2024-01-23T18:24:54.295" v="670" actId="1076"/>
          <ac:spMkLst>
            <pc:docMk/>
            <pc:sldMk cId="1788299169" sldId="257"/>
            <ac:spMk id="3" creationId="{00000000-0000-0000-0000-000000000000}"/>
          </ac:spMkLst>
        </pc:spChg>
        <pc:spChg chg="add del">
          <ac:chgData name="Feda Jehad" userId="26d4fe310abf01b8" providerId="LiveId" clId="{576FB1FB-13A1-4143-82E3-F09DE70621C9}" dt="2024-01-23T12:58:37.502" v="10" actId="26606"/>
          <ac:spMkLst>
            <pc:docMk/>
            <pc:sldMk cId="1788299169" sldId="257"/>
            <ac:spMk id="8" creationId="{C2554CA6-288E-4202-BC52-2E5A8F0C0AED}"/>
          </ac:spMkLst>
        </pc:spChg>
        <pc:spChg chg="add del">
          <ac:chgData name="Feda Jehad" userId="26d4fe310abf01b8" providerId="LiveId" clId="{576FB1FB-13A1-4143-82E3-F09DE70621C9}" dt="2024-01-23T12:58:37.502" v="10" actId="26606"/>
          <ac:spMkLst>
            <pc:docMk/>
            <pc:sldMk cId="1788299169" sldId="257"/>
            <ac:spMk id="10" creationId="{B10BB131-AC8E-4A8E-A5D1-36260F720C3B}"/>
          </ac:spMkLst>
        </pc:spChg>
        <pc:spChg chg="add del">
          <ac:chgData name="Feda Jehad" userId="26d4fe310abf01b8" providerId="LiveId" clId="{576FB1FB-13A1-4143-82E3-F09DE70621C9}" dt="2024-01-23T12:58:37.502" v="10" actId="26606"/>
          <ac:spMkLst>
            <pc:docMk/>
            <pc:sldMk cId="1788299169" sldId="257"/>
            <ac:spMk id="12" creationId="{5B7778FC-632E-4DCA-A7CB-0D7731CCF970}"/>
          </ac:spMkLst>
        </pc:spChg>
        <pc:spChg chg="add del">
          <ac:chgData name="Feda Jehad" userId="26d4fe310abf01b8" providerId="LiveId" clId="{576FB1FB-13A1-4143-82E3-F09DE70621C9}" dt="2024-01-23T12:58:37.502" v="10" actId="26606"/>
          <ac:spMkLst>
            <pc:docMk/>
            <pc:sldMk cId="1788299169" sldId="257"/>
            <ac:spMk id="14" creationId="{FA23A907-97FB-4A8F-880A-DD77401C4296}"/>
          </ac:spMkLst>
        </pc:spChg>
        <pc:spChg chg="add del">
          <ac:chgData name="Feda Jehad" userId="26d4fe310abf01b8" providerId="LiveId" clId="{576FB1FB-13A1-4143-82E3-F09DE70621C9}" dt="2024-01-23T12:59:47.536" v="14" actId="26606"/>
          <ac:spMkLst>
            <pc:docMk/>
            <pc:sldMk cId="1788299169" sldId="257"/>
            <ac:spMk id="19" creationId="{1709F1D5-B0F1-4714-A239-E5B61C161915}"/>
          </ac:spMkLst>
        </pc:spChg>
        <pc:spChg chg="add del">
          <ac:chgData name="Feda Jehad" userId="26d4fe310abf01b8" providerId="LiveId" clId="{576FB1FB-13A1-4143-82E3-F09DE70621C9}" dt="2024-01-23T12:59:47.536" v="14" actId="26606"/>
          <ac:spMkLst>
            <pc:docMk/>
            <pc:sldMk cId="1788299169" sldId="257"/>
            <ac:spMk id="21" creationId="{228FB460-D3FF-4440-A020-05982A09E517}"/>
          </ac:spMkLst>
        </pc:spChg>
        <pc:spChg chg="add del">
          <ac:chgData name="Feda Jehad" userId="26d4fe310abf01b8" providerId="LiveId" clId="{576FB1FB-13A1-4143-82E3-F09DE70621C9}" dt="2024-01-23T12:59:47.536" v="14" actId="26606"/>
          <ac:spMkLst>
            <pc:docMk/>
            <pc:sldMk cId="1788299169" sldId="257"/>
            <ac:spMk id="23" creationId="{14847E93-7DC1-4D4B-8829-B19AA7137C50}"/>
          </ac:spMkLst>
        </pc:spChg>
        <pc:spChg chg="add del">
          <ac:chgData name="Feda Jehad" userId="26d4fe310abf01b8" providerId="LiveId" clId="{576FB1FB-13A1-4143-82E3-F09DE70621C9}" dt="2024-01-23T12:59:47.536" v="14" actId="26606"/>
          <ac:spMkLst>
            <pc:docMk/>
            <pc:sldMk cId="1788299169" sldId="257"/>
            <ac:spMk id="25" creationId="{5566D6E1-03A1-4D73-A4E0-35D74D568A04}"/>
          </ac:spMkLst>
        </pc:spChg>
        <pc:spChg chg="add del">
          <ac:chgData name="Feda Jehad" userId="26d4fe310abf01b8" providerId="LiveId" clId="{576FB1FB-13A1-4143-82E3-F09DE70621C9}" dt="2024-01-23T12:59:47.536" v="14" actId="26606"/>
          <ac:spMkLst>
            <pc:docMk/>
            <pc:sldMk cId="1788299169" sldId="257"/>
            <ac:spMk id="27" creationId="{9F835A99-04AC-494A-A572-AFE8413CC938}"/>
          </ac:spMkLst>
        </pc:spChg>
        <pc:spChg chg="add del">
          <ac:chgData name="Feda Jehad" userId="26d4fe310abf01b8" providerId="LiveId" clId="{576FB1FB-13A1-4143-82E3-F09DE70621C9}" dt="2024-01-23T12:59:47.536" v="14" actId="26606"/>
          <ac:spMkLst>
            <pc:docMk/>
            <pc:sldMk cId="1788299169" sldId="257"/>
            <ac:spMk id="29" creationId="{7B786209-1B0B-4CA9-9BDD-F7327066A84D}"/>
          </ac:spMkLst>
        </pc:spChg>
        <pc:spChg chg="add del">
          <ac:chgData name="Feda Jehad" userId="26d4fe310abf01b8" providerId="LiveId" clId="{576FB1FB-13A1-4143-82E3-F09DE70621C9}" dt="2024-01-23T12:59:47.536" v="14" actId="26606"/>
          <ac:spMkLst>
            <pc:docMk/>
            <pc:sldMk cId="1788299169" sldId="257"/>
            <ac:spMk id="31" creationId="{2D2964BB-484D-45AE-AD66-D407D0629652}"/>
          </ac:spMkLst>
        </pc:spChg>
        <pc:spChg chg="add del">
          <ac:chgData name="Feda Jehad" userId="26d4fe310abf01b8" providerId="LiveId" clId="{576FB1FB-13A1-4143-82E3-F09DE70621C9}" dt="2024-01-23T12:59:47.536" v="14" actId="26606"/>
          <ac:spMkLst>
            <pc:docMk/>
            <pc:sldMk cId="1788299169" sldId="257"/>
            <ac:spMk id="33" creationId="{6691AC69-A76E-4DAB-B565-468B6B87ACF3}"/>
          </ac:spMkLst>
        </pc:spChg>
        <pc:spChg chg="add del">
          <ac:chgData name="Feda Jehad" userId="26d4fe310abf01b8" providerId="LiveId" clId="{576FB1FB-13A1-4143-82E3-F09DE70621C9}" dt="2024-01-23T12:59:47.498" v="13" actId="26606"/>
          <ac:spMkLst>
            <pc:docMk/>
            <pc:sldMk cId="1788299169" sldId="257"/>
            <ac:spMk id="38" creationId="{E92FEB64-6EEA-4759-B4A4-BD2C1E660BA8}"/>
          </ac:spMkLst>
        </pc:spChg>
        <pc:spChg chg="add del">
          <ac:chgData name="Feda Jehad" userId="26d4fe310abf01b8" providerId="LiveId" clId="{576FB1FB-13A1-4143-82E3-F09DE70621C9}" dt="2024-01-23T12:59:47.498" v="13" actId="26606"/>
          <ac:spMkLst>
            <pc:docMk/>
            <pc:sldMk cId="1788299169" sldId="257"/>
            <ac:spMk id="40" creationId="{B10BB131-AC8E-4A8E-A5D1-36260F720C3B}"/>
          </ac:spMkLst>
        </pc:spChg>
        <pc:spChg chg="add del">
          <ac:chgData name="Feda Jehad" userId="26d4fe310abf01b8" providerId="LiveId" clId="{576FB1FB-13A1-4143-82E3-F09DE70621C9}" dt="2024-01-23T12:59:47.498" v="13" actId="26606"/>
          <ac:spMkLst>
            <pc:docMk/>
            <pc:sldMk cId="1788299169" sldId="257"/>
            <ac:spMk id="42" creationId="{14847E93-7DC1-4D4B-8829-B19AA7137C50}"/>
          </ac:spMkLst>
        </pc:spChg>
        <pc:spChg chg="add del">
          <ac:chgData name="Feda Jehad" userId="26d4fe310abf01b8" providerId="LiveId" clId="{576FB1FB-13A1-4143-82E3-F09DE70621C9}" dt="2024-01-23T12:59:47.498" v="13" actId="26606"/>
          <ac:spMkLst>
            <pc:docMk/>
            <pc:sldMk cId="1788299169" sldId="257"/>
            <ac:spMk id="44" creationId="{5566D6E1-03A1-4D73-A4E0-35D74D568A04}"/>
          </ac:spMkLst>
        </pc:spChg>
        <pc:spChg chg="add del">
          <ac:chgData name="Feda Jehad" userId="26d4fe310abf01b8" providerId="LiveId" clId="{576FB1FB-13A1-4143-82E3-F09DE70621C9}" dt="2024-01-23T12:59:47.498" v="13" actId="26606"/>
          <ac:spMkLst>
            <pc:docMk/>
            <pc:sldMk cId="1788299169" sldId="257"/>
            <ac:spMk id="46" creationId="{9F835A99-04AC-494A-A572-AFE8413CC938}"/>
          </ac:spMkLst>
        </pc:spChg>
        <pc:spChg chg="add del">
          <ac:chgData name="Feda Jehad" userId="26d4fe310abf01b8" providerId="LiveId" clId="{576FB1FB-13A1-4143-82E3-F09DE70621C9}" dt="2024-01-23T12:59:47.498" v="13" actId="26606"/>
          <ac:spMkLst>
            <pc:docMk/>
            <pc:sldMk cId="1788299169" sldId="257"/>
            <ac:spMk id="48" creationId="{7B786209-1B0B-4CA9-9BDD-F7327066A84D}"/>
          </ac:spMkLst>
        </pc:spChg>
        <pc:spChg chg="add del">
          <ac:chgData name="Feda Jehad" userId="26d4fe310abf01b8" providerId="LiveId" clId="{576FB1FB-13A1-4143-82E3-F09DE70621C9}" dt="2024-01-23T12:59:47.498" v="13" actId="26606"/>
          <ac:spMkLst>
            <pc:docMk/>
            <pc:sldMk cId="1788299169" sldId="257"/>
            <ac:spMk id="50" creationId="{2D2964BB-484D-45AE-AD66-D407D0629652}"/>
          </ac:spMkLst>
        </pc:spChg>
        <pc:spChg chg="add del">
          <ac:chgData name="Feda Jehad" userId="26d4fe310abf01b8" providerId="LiveId" clId="{576FB1FB-13A1-4143-82E3-F09DE70621C9}" dt="2024-01-23T12:59:47.498" v="13" actId="26606"/>
          <ac:spMkLst>
            <pc:docMk/>
            <pc:sldMk cId="1788299169" sldId="257"/>
            <ac:spMk id="52" creationId="{6691AC69-A76E-4DAB-B565-468B6B87ACF3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1788299169" sldId="257"/>
            <ac:spMk id="54" creationId="{907EF6B7-1338-4443-8C46-6A318D952DFD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1788299169" sldId="257"/>
            <ac:spMk id="55" creationId="{DAAE4CDD-124C-4DCF-9584-B6033B545DD5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1788299169" sldId="257"/>
            <ac:spMk id="56" creationId="{081E4A58-353D-44AE-B2FC-2A74E2E400F7}"/>
          </ac:spMkLst>
        </pc:spChg>
        <pc:picChg chg="add del">
          <ac:chgData name="Feda Jehad" userId="26d4fe310abf01b8" providerId="LiveId" clId="{576FB1FB-13A1-4143-82E3-F09DE70621C9}" dt="2024-01-23T18:23:53.629" v="640" actId="22"/>
          <ac:picMkLst>
            <pc:docMk/>
            <pc:sldMk cId="1788299169" sldId="257"/>
            <ac:picMk id="5" creationId="{4AE729C1-3A0B-77DF-438D-662A9475E932}"/>
          </ac:picMkLst>
        </pc:picChg>
      </pc:sldChg>
      <pc:sldChg chg="addSp delSp modSp mod setBg">
        <pc:chgData name="Feda Jehad" userId="26d4fe310abf01b8" providerId="LiveId" clId="{576FB1FB-13A1-4143-82E3-F09DE70621C9}" dt="2024-01-23T17:59:46.254" v="172" actId="3062"/>
        <pc:sldMkLst>
          <pc:docMk/>
          <pc:sldMk cId="1472528844" sldId="258"/>
        </pc:sldMkLst>
        <pc:spChg chg="mod">
          <ac:chgData name="Feda Jehad" userId="26d4fe310abf01b8" providerId="LiveId" clId="{576FB1FB-13A1-4143-82E3-F09DE70621C9}" dt="2024-01-23T17:59:46.254" v="172" actId="3062"/>
          <ac:spMkLst>
            <pc:docMk/>
            <pc:sldMk cId="1472528844" sldId="258"/>
            <ac:spMk id="2" creationId="{00000000-0000-0000-0000-000000000000}"/>
          </ac:spMkLst>
        </pc:spChg>
        <pc:spChg chg="mod">
          <ac:chgData name="Feda Jehad" userId="26d4fe310abf01b8" providerId="LiveId" clId="{576FB1FB-13A1-4143-82E3-F09DE70621C9}" dt="2024-01-23T17:53:25.488" v="154" actId="13926"/>
          <ac:spMkLst>
            <pc:docMk/>
            <pc:sldMk cId="1472528844" sldId="258"/>
            <ac:spMk id="3" creationId="{00000000-0000-0000-0000-000000000000}"/>
          </ac:spMkLst>
        </pc:spChg>
        <pc:spChg chg="add del">
          <ac:chgData name="Feda Jehad" userId="26d4fe310abf01b8" providerId="LiveId" clId="{576FB1FB-13A1-4143-82E3-F09DE70621C9}" dt="2024-01-23T12:58:26.972" v="9" actId="26606"/>
          <ac:spMkLst>
            <pc:docMk/>
            <pc:sldMk cId="1472528844" sldId="258"/>
            <ac:spMk id="8" creationId="{F837543A-6020-4505-A233-C9DB4BF74011}"/>
          </ac:spMkLst>
        </pc:spChg>
        <pc:spChg chg="add del">
          <ac:chgData name="Feda Jehad" userId="26d4fe310abf01b8" providerId="LiveId" clId="{576FB1FB-13A1-4143-82E3-F09DE70621C9}" dt="2024-01-23T12:58:26.972" v="9" actId="26606"/>
          <ac:spMkLst>
            <pc:docMk/>
            <pc:sldMk cId="1472528844" sldId="258"/>
            <ac:spMk id="10" creationId="{35B16301-FB18-48BA-A6DD-C37CAF6F9A18}"/>
          </ac:spMkLst>
        </pc:spChg>
        <pc:spChg chg="add del">
          <ac:chgData name="Feda Jehad" userId="26d4fe310abf01b8" providerId="LiveId" clId="{576FB1FB-13A1-4143-82E3-F09DE70621C9}" dt="2024-01-23T12:58:26.972" v="9" actId="26606"/>
          <ac:spMkLst>
            <pc:docMk/>
            <pc:sldMk cId="1472528844" sldId="258"/>
            <ac:spMk id="12" creationId="{C3C0D90E-074A-4F52-9B11-B52BEF4BCBE5}"/>
          </ac:spMkLst>
        </pc:spChg>
        <pc:spChg chg="add del">
          <ac:chgData name="Feda Jehad" userId="26d4fe310abf01b8" providerId="LiveId" clId="{576FB1FB-13A1-4143-82E3-F09DE70621C9}" dt="2024-01-23T12:58:26.972" v="9" actId="26606"/>
          <ac:spMkLst>
            <pc:docMk/>
            <pc:sldMk cId="1472528844" sldId="258"/>
            <ac:spMk id="14" creationId="{CABBD4C1-E6F8-46F6-8152-A8A97490BF4D}"/>
          </ac:spMkLst>
        </pc:spChg>
        <pc:spChg chg="add del">
          <ac:chgData name="Feda Jehad" userId="26d4fe310abf01b8" providerId="LiveId" clId="{576FB1FB-13A1-4143-82E3-F09DE70621C9}" dt="2024-01-23T12:58:26.972" v="9" actId="26606"/>
          <ac:spMkLst>
            <pc:docMk/>
            <pc:sldMk cId="1472528844" sldId="258"/>
            <ac:spMk id="16" creationId="{83BA5EF5-1FE9-4BF9-83BB-269BCDDF6156}"/>
          </ac:spMkLst>
        </pc:spChg>
        <pc:spChg chg="add del">
          <ac:chgData name="Feda Jehad" userId="26d4fe310abf01b8" providerId="LiveId" clId="{576FB1FB-13A1-4143-82E3-F09DE70621C9}" dt="2024-01-23T12:58:26.972" v="9" actId="26606"/>
          <ac:spMkLst>
            <pc:docMk/>
            <pc:sldMk cId="1472528844" sldId="258"/>
            <ac:spMk id="20" creationId="{88853921-7BC9-4BDE-ACAB-133C683C82D6}"/>
          </ac:spMkLst>
        </pc:spChg>
        <pc:spChg chg="add del">
          <ac:chgData name="Feda Jehad" userId="26d4fe310abf01b8" providerId="LiveId" clId="{576FB1FB-13A1-4143-82E3-F09DE70621C9}" dt="2024-01-23T12:58:26.972" v="9" actId="26606"/>
          <ac:spMkLst>
            <pc:docMk/>
            <pc:sldMk cId="1472528844" sldId="258"/>
            <ac:spMk id="22" creationId="{09192968-3AE7-4470-A61C-97294BB92731}"/>
          </ac:spMkLst>
        </pc:spChg>
        <pc:spChg chg="add del">
          <ac:chgData name="Feda Jehad" userId="26d4fe310abf01b8" providerId="LiveId" clId="{576FB1FB-13A1-4143-82E3-F09DE70621C9}" dt="2024-01-23T12:58:26.972" v="9" actId="26606"/>
          <ac:spMkLst>
            <pc:docMk/>
            <pc:sldMk cId="1472528844" sldId="258"/>
            <ac:spMk id="24" creationId="{3AB72E55-43E4-4356-BFE8-E2102CB0B505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1472528844" sldId="258"/>
            <ac:spMk id="29" creationId="{C2554CA6-288E-4202-BC52-2E5A8F0C0AED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1472528844" sldId="258"/>
            <ac:spMk id="31" creationId="{B10BB131-AC8E-4A8E-A5D1-36260F720C3B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1472528844" sldId="258"/>
            <ac:spMk id="33" creationId="{5B7778FC-632E-4DCA-A7CB-0D7731CCF970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1472528844" sldId="258"/>
            <ac:spMk id="35" creationId="{FA23A907-97FB-4A8F-880A-DD77401C4296}"/>
          </ac:spMkLst>
        </pc:spChg>
        <pc:cxnChg chg="add del">
          <ac:chgData name="Feda Jehad" userId="26d4fe310abf01b8" providerId="LiveId" clId="{576FB1FB-13A1-4143-82E3-F09DE70621C9}" dt="2024-01-23T12:58:26.972" v="9" actId="26606"/>
          <ac:cxnSpMkLst>
            <pc:docMk/>
            <pc:sldMk cId="1472528844" sldId="258"/>
            <ac:cxnSpMk id="18" creationId="{4B3BCACB-5880-460B-9606-8C433A9AF99D}"/>
          </ac:cxnSpMkLst>
        </pc:cxnChg>
      </pc:sldChg>
      <pc:sldChg chg="addSp modSp mod setBg">
        <pc:chgData name="Feda Jehad" userId="26d4fe310abf01b8" providerId="LiveId" clId="{576FB1FB-13A1-4143-82E3-F09DE70621C9}" dt="2024-01-23T18:06:09.851" v="456" actId="20577"/>
        <pc:sldMkLst>
          <pc:docMk/>
          <pc:sldMk cId="2805912306" sldId="259"/>
        </pc:sldMkLst>
        <pc:spChg chg="mod">
          <ac:chgData name="Feda Jehad" userId="26d4fe310abf01b8" providerId="LiveId" clId="{576FB1FB-13A1-4143-82E3-F09DE70621C9}" dt="2024-01-23T18:00:30.691" v="174" actId="3062"/>
          <ac:spMkLst>
            <pc:docMk/>
            <pc:sldMk cId="2805912306" sldId="259"/>
            <ac:spMk id="2" creationId="{00000000-0000-0000-0000-000000000000}"/>
          </ac:spMkLst>
        </pc:spChg>
        <pc:spChg chg="mod">
          <ac:chgData name="Feda Jehad" userId="26d4fe310abf01b8" providerId="LiveId" clId="{576FB1FB-13A1-4143-82E3-F09DE70621C9}" dt="2024-01-23T18:06:09.851" v="456" actId="20577"/>
          <ac:spMkLst>
            <pc:docMk/>
            <pc:sldMk cId="2805912306" sldId="259"/>
            <ac:spMk id="3" creationId="{00000000-0000-0000-0000-000000000000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805912306" sldId="259"/>
            <ac:spMk id="8" creationId="{1709F1D5-B0F1-4714-A239-E5B61C161915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805912306" sldId="259"/>
            <ac:spMk id="10" creationId="{228FB460-D3FF-4440-A020-05982A09E517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805912306" sldId="259"/>
            <ac:spMk id="12" creationId="{14847E93-7DC1-4D4B-8829-B19AA7137C50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805912306" sldId="259"/>
            <ac:spMk id="14" creationId="{5566D6E1-03A1-4D73-A4E0-35D74D568A04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805912306" sldId="259"/>
            <ac:spMk id="16" creationId="{9F835A99-04AC-494A-A572-AFE8413CC938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805912306" sldId="259"/>
            <ac:spMk id="18" creationId="{7B786209-1B0B-4CA9-9BDD-F7327066A84D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805912306" sldId="259"/>
            <ac:spMk id="20" creationId="{2D2964BB-484D-45AE-AD66-D407D0629652}"/>
          </ac:spMkLst>
        </pc:spChg>
        <pc:spChg chg="add mod">
          <ac:chgData name="Feda Jehad" userId="26d4fe310abf01b8" providerId="LiveId" clId="{576FB1FB-13A1-4143-82E3-F09DE70621C9}" dt="2024-01-23T13:01:16.649" v="16"/>
          <ac:spMkLst>
            <pc:docMk/>
            <pc:sldMk cId="2805912306" sldId="259"/>
            <ac:spMk id="22" creationId="{6691AC69-A76E-4DAB-B565-468B6B87ACF3}"/>
          </ac:spMkLst>
        </pc:spChg>
      </pc:sldChg>
      <pc:sldMasterChg chg="modSp setBg modSldLayout">
        <pc:chgData name="Feda Jehad" userId="26d4fe310abf01b8" providerId="LiveId" clId="{576FB1FB-13A1-4143-82E3-F09DE70621C9}" dt="2024-01-23T13:01:16.649" v="16"/>
        <pc:sldMasterMkLst>
          <pc:docMk/>
          <pc:sldMasterMk cId="176120560" sldId="2147483648"/>
        </pc:sldMasterMkLst>
        <pc:spChg chg="mod">
          <ac:chgData name="Feda Jehad" userId="26d4fe310abf01b8" providerId="LiveId" clId="{576FB1FB-13A1-4143-82E3-F09DE70621C9}" dt="2024-01-23T13:01:16.649" v="16"/>
          <ac:spMkLst>
            <pc:docMk/>
            <pc:sldMasterMk cId="176120560" sldId="2147483648"/>
            <ac:spMk id="2" creationId="{00000000-0000-0000-0000-000000000000}"/>
          </ac:spMkLst>
        </pc:spChg>
        <pc:spChg chg="mod">
          <ac:chgData name="Feda Jehad" userId="26d4fe310abf01b8" providerId="LiveId" clId="{576FB1FB-13A1-4143-82E3-F09DE70621C9}" dt="2024-01-23T13:01:16.649" v="16"/>
          <ac:spMkLst>
            <pc:docMk/>
            <pc:sldMasterMk cId="176120560" sldId="2147483648"/>
            <ac:spMk id="3" creationId="{00000000-0000-0000-0000-000000000000}"/>
          </ac:spMkLst>
        </pc:spChg>
        <pc:spChg chg="mod">
          <ac:chgData name="Feda Jehad" userId="26d4fe310abf01b8" providerId="LiveId" clId="{576FB1FB-13A1-4143-82E3-F09DE70621C9}" dt="2024-01-23T13:01:16.649" v="16"/>
          <ac:spMkLst>
            <pc:docMk/>
            <pc:sldMasterMk cId="176120560" sldId="2147483648"/>
            <ac:spMk id="4" creationId="{00000000-0000-0000-0000-000000000000}"/>
          </ac:spMkLst>
        </pc:spChg>
        <pc:spChg chg="mod">
          <ac:chgData name="Feda Jehad" userId="26d4fe310abf01b8" providerId="LiveId" clId="{576FB1FB-13A1-4143-82E3-F09DE70621C9}" dt="2024-01-23T13:01:16.649" v="16"/>
          <ac:spMkLst>
            <pc:docMk/>
            <pc:sldMasterMk cId="176120560" sldId="2147483648"/>
            <ac:spMk id="5" creationId="{00000000-0000-0000-0000-000000000000}"/>
          </ac:spMkLst>
        </pc:spChg>
        <pc:spChg chg="mod">
          <ac:chgData name="Feda Jehad" userId="26d4fe310abf01b8" providerId="LiveId" clId="{576FB1FB-13A1-4143-82E3-F09DE70621C9}" dt="2024-01-23T13:01:16.649" v="16"/>
          <ac:spMkLst>
            <pc:docMk/>
            <pc:sldMasterMk cId="176120560" sldId="2147483648"/>
            <ac:spMk id="6" creationId="{00000000-0000-0000-0000-000000000000}"/>
          </ac:spMkLst>
        </pc:spChg>
        <pc:sldLayoutChg chg="modSp setBg">
          <pc:chgData name="Feda Jehad" userId="26d4fe310abf01b8" providerId="LiveId" clId="{576FB1FB-13A1-4143-82E3-F09DE70621C9}" dt="2024-01-23T13:01:16.649" v="16"/>
          <pc:sldLayoutMkLst>
            <pc:docMk/>
            <pc:sldMasterMk cId="176120560" sldId="2147483648"/>
            <pc:sldLayoutMk cId="366434465" sldId="2147483649"/>
          </pc:sldLayoutMkLst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366434465" sldId="2147483649"/>
              <ac:spMk id="2" creationId="{00000000-0000-0000-0000-000000000000}"/>
            </ac:spMkLst>
          </pc:spChg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366434465" sldId="2147483649"/>
              <ac:spMk id="3" creationId="{00000000-0000-0000-0000-000000000000}"/>
            </ac:spMkLst>
          </pc:spChg>
        </pc:sldLayoutChg>
        <pc:sldLayoutChg chg="setBg">
          <pc:chgData name="Feda Jehad" userId="26d4fe310abf01b8" providerId="LiveId" clId="{576FB1FB-13A1-4143-82E3-F09DE70621C9}" dt="2024-01-23T13:01:08.597" v="15"/>
          <pc:sldLayoutMkLst>
            <pc:docMk/>
            <pc:sldMasterMk cId="176120560" sldId="2147483648"/>
            <pc:sldLayoutMk cId="3173502266" sldId="2147483650"/>
          </pc:sldLayoutMkLst>
        </pc:sldLayoutChg>
        <pc:sldLayoutChg chg="modSp setBg">
          <pc:chgData name="Feda Jehad" userId="26d4fe310abf01b8" providerId="LiveId" clId="{576FB1FB-13A1-4143-82E3-F09DE70621C9}" dt="2024-01-23T13:01:16.649" v="16"/>
          <pc:sldLayoutMkLst>
            <pc:docMk/>
            <pc:sldMasterMk cId="176120560" sldId="2147483648"/>
            <pc:sldLayoutMk cId="3332100785" sldId="2147483651"/>
          </pc:sldLayoutMkLst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3332100785" sldId="2147483651"/>
              <ac:spMk id="2" creationId="{00000000-0000-0000-0000-000000000000}"/>
            </ac:spMkLst>
          </pc:spChg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3332100785" sldId="2147483651"/>
              <ac:spMk id="3" creationId="{00000000-0000-0000-0000-000000000000}"/>
            </ac:spMkLst>
          </pc:spChg>
        </pc:sldLayoutChg>
        <pc:sldLayoutChg chg="modSp setBg">
          <pc:chgData name="Feda Jehad" userId="26d4fe310abf01b8" providerId="LiveId" clId="{576FB1FB-13A1-4143-82E3-F09DE70621C9}" dt="2024-01-23T13:01:16.649" v="16"/>
          <pc:sldLayoutMkLst>
            <pc:docMk/>
            <pc:sldMasterMk cId="176120560" sldId="2147483648"/>
            <pc:sldLayoutMk cId="1627168820" sldId="2147483652"/>
          </pc:sldLayoutMkLst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1627168820" sldId="2147483652"/>
              <ac:spMk id="3" creationId="{00000000-0000-0000-0000-000000000000}"/>
            </ac:spMkLst>
          </pc:spChg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1627168820" sldId="2147483652"/>
              <ac:spMk id="4" creationId="{00000000-0000-0000-0000-000000000000}"/>
            </ac:spMkLst>
          </pc:spChg>
        </pc:sldLayoutChg>
        <pc:sldLayoutChg chg="modSp setBg">
          <pc:chgData name="Feda Jehad" userId="26d4fe310abf01b8" providerId="LiveId" clId="{576FB1FB-13A1-4143-82E3-F09DE70621C9}" dt="2024-01-23T13:01:16.649" v="16"/>
          <pc:sldLayoutMkLst>
            <pc:docMk/>
            <pc:sldMasterMk cId="176120560" sldId="2147483648"/>
            <pc:sldLayoutMk cId="1762878887" sldId="2147483653"/>
          </pc:sldLayoutMkLst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1762878887" sldId="2147483653"/>
              <ac:spMk id="3" creationId="{00000000-0000-0000-0000-000000000000}"/>
            </ac:spMkLst>
          </pc:spChg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1762878887" sldId="2147483653"/>
              <ac:spMk id="4" creationId="{00000000-0000-0000-0000-000000000000}"/>
            </ac:spMkLst>
          </pc:spChg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1762878887" sldId="2147483653"/>
              <ac:spMk id="5" creationId="{00000000-0000-0000-0000-000000000000}"/>
            </ac:spMkLst>
          </pc:spChg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1762878887" sldId="2147483653"/>
              <ac:spMk id="6" creationId="{00000000-0000-0000-0000-000000000000}"/>
            </ac:spMkLst>
          </pc:spChg>
        </pc:sldLayoutChg>
        <pc:sldLayoutChg chg="setBg">
          <pc:chgData name="Feda Jehad" userId="26d4fe310abf01b8" providerId="LiveId" clId="{576FB1FB-13A1-4143-82E3-F09DE70621C9}" dt="2024-01-23T13:01:08.597" v="15"/>
          <pc:sldLayoutMkLst>
            <pc:docMk/>
            <pc:sldMasterMk cId="176120560" sldId="2147483648"/>
            <pc:sldLayoutMk cId="1601654429" sldId="2147483654"/>
          </pc:sldLayoutMkLst>
        </pc:sldLayoutChg>
        <pc:sldLayoutChg chg="setBg">
          <pc:chgData name="Feda Jehad" userId="26d4fe310abf01b8" providerId="LiveId" clId="{576FB1FB-13A1-4143-82E3-F09DE70621C9}" dt="2024-01-23T13:01:08.597" v="15"/>
          <pc:sldLayoutMkLst>
            <pc:docMk/>
            <pc:sldMasterMk cId="176120560" sldId="2147483648"/>
            <pc:sldLayoutMk cId="3460483111" sldId="2147483655"/>
          </pc:sldLayoutMkLst>
        </pc:sldLayoutChg>
        <pc:sldLayoutChg chg="modSp setBg">
          <pc:chgData name="Feda Jehad" userId="26d4fe310abf01b8" providerId="LiveId" clId="{576FB1FB-13A1-4143-82E3-F09DE70621C9}" dt="2024-01-23T13:01:16.649" v="16"/>
          <pc:sldLayoutMkLst>
            <pc:docMk/>
            <pc:sldMasterMk cId="176120560" sldId="2147483648"/>
            <pc:sldLayoutMk cId="3527141939" sldId="2147483656"/>
          </pc:sldLayoutMkLst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3527141939" sldId="2147483656"/>
              <ac:spMk id="2" creationId="{00000000-0000-0000-0000-000000000000}"/>
            </ac:spMkLst>
          </pc:spChg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3527141939" sldId="2147483656"/>
              <ac:spMk id="3" creationId="{00000000-0000-0000-0000-000000000000}"/>
            </ac:spMkLst>
          </pc:spChg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3527141939" sldId="2147483656"/>
              <ac:spMk id="4" creationId="{00000000-0000-0000-0000-000000000000}"/>
            </ac:spMkLst>
          </pc:spChg>
        </pc:sldLayoutChg>
        <pc:sldLayoutChg chg="modSp setBg">
          <pc:chgData name="Feda Jehad" userId="26d4fe310abf01b8" providerId="LiveId" clId="{576FB1FB-13A1-4143-82E3-F09DE70621C9}" dt="2024-01-23T13:01:16.649" v="16"/>
          <pc:sldLayoutMkLst>
            <pc:docMk/>
            <pc:sldMasterMk cId="176120560" sldId="2147483648"/>
            <pc:sldLayoutMk cId="1195264233" sldId="2147483657"/>
          </pc:sldLayoutMkLst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1195264233" sldId="2147483657"/>
              <ac:spMk id="2" creationId="{00000000-0000-0000-0000-000000000000}"/>
            </ac:spMkLst>
          </pc:spChg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1195264233" sldId="2147483657"/>
              <ac:spMk id="3" creationId="{00000000-0000-0000-0000-000000000000}"/>
            </ac:spMkLst>
          </pc:spChg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1195264233" sldId="2147483657"/>
              <ac:spMk id="4" creationId="{00000000-0000-0000-0000-000000000000}"/>
            </ac:spMkLst>
          </pc:spChg>
        </pc:sldLayoutChg>
        <pc:sldLayoutChg chg="setBg">
          <pc:chgData name="Feda Jehad" userId="26d4fe310abf01b8" providerId="LiveId" clId="{576FB1FB-13A1-4143-82E3-F09DE70621C9}" dt="2024-01-23T13:01:08.597" v="15"/>
          <pc:sldLayoutMkLst>
            <pc:docMk/>
            <pc:sldMasterMk cId="176120560" sldId="2147483648"/>
            <pc:sldLayoutMk cId="3621047853" sldId="2147483658"/>
          </pc:sldLayoutMkLst>
        </pc:sldLayoutChg>
        <pc:sldLayoutChg chg="modSp setBg">
          <pc:chgData name="Feda Jehad" userId="26d4fe310abf01b8" providerId="LiveId" clId="{576FB1FB-13A1-4143-82E3-F09DE70621C9}" dt="2024-01-23T13:01:16.649" v="16"/>
          <pc:sldLayoutMkLst>
            <pc:docMk/>
            <pc:sldMasterMk cId="176120560" sldId="2147483648"/>
            <pc:sldLayoutMk cId="512439266" sldId="2147483659"/>
          </pc:sldLayoutMkLst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512439266" sldId="2147483659"/>
              <ac:spMk id="2" creationId="{00000000-0000-0000-0000-000000000000}"/>
            </ac:spMkLst>
          </pc:spChg>
          <pc:spChg chg="mod">
            <ac:chgData name="Feda Jehad" userId="26d4fe310abf01b8" providerId="LiveId" clId="{576FB1FB-13A1-4143-82E3-F09DE70621C9}" dt="2024-01-23T13:01:16.649" v="16"/>
            <ac:spMkLst>
              <pc:docMk/>
              <pc:sldMasterMk cId="176120560" sldId="2147483648"/>
              <pc:sldLayoutMk cId="512439266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CED7F-1287-48FC-AB10-11265E7D7237}" type="datetimeFigureOut">
              <a:rPr lang="en-US" smtClean="0"/>
              <a:t>1/12/2025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5B8DA-D1BD-4CB5-B46B-A049A02D16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48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05B8DA-D1BD-4CB5-B46B-A049A02D164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023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4F15-C29E-4AE0-9F42-7FDF1942902A}" type="datetimeFigureOut">
              <a:rPr lang="en-US" smtClean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C72E-38BF-422E-8405-6B103C90D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3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4F15-C29E-4AE0-9F42-7FDF1942902A}" type="datetimeFigureOut">
              <a:rPr lang="en-US" smtClean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C72E-38BF-422E-8405-6B103C90D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04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4F15-C29E-4AE0-9F42-7FDF1942902A}" type="datetimeFigureOut">
              <a:rPr lang="en-US" smtClean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C72E-38BF-422E-8405-6B103C90D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3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4F15-C29E-4AE0-9F42-7FDF1942902A}" type="datetimeFigureOut">
              <a:rPr lang="en-US" smtClean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C72E-38BF-422E-8405-6B103C90D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0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4F15-C29E-4AE0-9F42-7FDF1942902A}" type="datetimeFigureOut">
              <a:rPr lang="en-US" smtClean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C72E-38BF-422E-8405-6B103C90D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10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4F15-C29E-4AE0-9F42-7FDF1942902A}" type="datetimeFigureOut">
              <a:rPr lang="en-US" smtClean="0"/>
              <a:t>1/12/2025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C72E-38BF-422E-8405-6B103C90D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16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4F15-C29E-4AE0-9F42-7FDF1942902A}" type="datetimeFigureOut">
              <a:rPr lang="en-US" smtClean="0"/>
              <a:t>1/12/2025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C72E-38BF-422E-8405-6B103C90D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7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4F15-C29E-4AE0-9F42-7FDF1942902A}" type="datetimeFigureOut">
              <a:rPr lang="en-US" smtClean="0"/>
              <a:t>1/12/2025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C72E-38BF-422E-8405-6B103C90D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54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4F15-C29E-4AE0-9F42-7FDF1942902A}" type="datetimeFigureOut">
              <a:rPr lang="en-US" smtClean="0"/>
              <a:t>1/12/2025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C72E-38BF-422E-8405-6B103C90D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8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4F15-C29E-4AE0-9F42-7FDF1942902A}" type="datetimeFigureOut">
              <a:rPr lang="en-US" smtClean="0"/>
              <a:t>1/12/2025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C72E-38BF-422E-8405-6B103C90D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14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4F15-C29E-4AE0-9F42-7FDF1942902A}" type="datetimeFigureOut">
              <a:rPr lang="en-US" smtClean="0"/>
              <a:t>1/12/2025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C72E-38BF-422E-8405-6B103C90D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264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1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E4F15-C29E-4AE0-9F42-7FDF1942902A}" type="datetimeFigureOut">
              <a:rPr lang="en-US" smtClean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2C72E-38BF-422E-8405-6B103C90D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6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9745" y="360218"/>
            <a:ext cx="4201771" cy="133047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b="1" kern="12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Grammar focus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0522" y="2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2817" y="1331572"/>
            <a:ext cx="3606354" cy="5038105"/>
          </a:xfrm>
          <a:ln>
            <a:solidFill>
              <a:srgbClr val="00FFFF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 Don’t disturb Suzan now , she </a:t>
            </a:r>
            <a:r>
              <a:rPr lang="en-US" sz="1300" dirty="0" smtClean="0">
                <a:solidFill>
                  <a:schemeClr val="tx1"/>
                </a:solidFill>
              </a:rPr>
              <a:t>________( </a:t>
            </a:r>
            <a:r>
              <a:rPr lang="en-US" sz="1300" dirty="0">
                <a:solidFill>
                  <a:schemeClr val="tx1"/>
                </a:solidFill>
              </a:rPr>
              <a:t>listen/listens/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is listening</a:t>
            </a:r>
            <a:r>
              <a:rPr lang="en-US" sz="1300" dirty="0">
                <a:solidFill>
                  <a:schemeClr val="tx1"/>
                </a:solidFill>
              </a:rPr>
              <a:t>)to a radio programme.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I once _______ ( meet/meeting /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met</a:t>
            </a:r>
            <a:r>
              <a:rPr lang="en-US" sz="1300" dirty="0">
                <a:solidFill>
                  <a:schemeClr val="tx1"/>
                </a:solidFill>
              </a:rPr>
              <a:t>)the minister.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This coat is quite cheap .It __________don’t cost ,didn’t cost,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doesn’t cost</a:t>
            </a:r>
            <a:r>
              <a:rPr lang="en-US" sz="1300" dirty="0">
                <a:solidFill>
                  <a:schemeClr val="tx1"/>
                </a:solidFill>
              </a:rPr>
              <a:t>)a lot of money .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While the boys __________(was going /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were going</a:t>
            </a:r>
            <a:r>
              <a:rPr lang="en-US" sz="1300" dirty="0">
                <a:solidFill>
                  <a:schemeClr val="tx1"/>
                </a:solidFill>
              </a:rPr>
              <a:t>/are going )to school ,it began to rain heavily .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Do you see those people on the hill ? They ___________(has been waving/had been waving/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have been waving</a:t>
            </a:r>
            <a:r>
              <a:rPr lang="en-US" sz="1300" dirty="0">
                <a:solidFill>
                  <a:schemeClr val="tx1"/>
                </a:solidFill>
              </a:rPr>
              <a:t>) for an hour.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The light through the curtains ________( 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kept</a:t>
            </a:r>
            <a:r>
              <a:rPr lang="en-US" sz="1300" dirty="0">
                <a:solidFill>
                  <a:schemeClr val="tx1"/>
                </a:solidFill>
              </a:rPr>
              <a:t>/ keep/keeps)us awake last night.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Randa __________(were finalizing /is finalizing/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was finalizing</a:t>
            </a:r>
            <a:r>
              <a:rPr lang="en-US" sz="1300" dirty="0">
                <a:solidFill>
                  <a:schemeClr val="tx1"/>
                </a:solidFill>
              </a:rPr>
              <a:t>)the  report when I left the house .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The heart __________( alert/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alerts</a:t>
            </a:r>
            <a:r>
              <a:rPr lang="en-US" sz="1300" dirty="0">
                <a:solidFill>
                  <a:schemeClr val="tx1"/>
                </a:solidFill>
              </a:rPr>
              <a:t>/alerted)its rate of pumping according to how active person is .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The committee members __________(has been /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have been</a:t>
            </a:r>
            <a:r>
              <a:rPr lang="en-US" sz="1300" dirty="0">
                <a:solidFill>
                  <a:schemeClr val="tx1"/>
                </a:solidFill>
              </a:rPr>
              <a:t>/are)out since seven o’clock.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After the guests __________(have left/has left/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had left</a:t>
            </a:r>
            <a:r>
              <a:rPr lang="en-US" sz="1300" dirty="0">
                <a:solidFill>
                  <a:schemeClr val="tx1"/>
                </a:solidFill>
              </a:rPr>
              <a:t>) we arrived 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Laila usually ___________( play/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plays</a:t>
            </a:r>
            <a:r>
              <a:rPr lang="en-US" sz="1300" dirty="0">
                <a:solidFill>
                  <a:schemeClr val="tx1"/>
                </a:solidFill>
              </a:rPr>
              <a:t>/played)the piano well .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Sami _____________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graduated</a:t>
            </a:r>
            <a:r>
              <a:rPr lang="en-US" sz="1300" dirty="0">
                <a:solidFill>
                  <a:schemeClr val="tx1"/>
                </a:solidFill>
              </a:rPr>
              <a:t>/graduate/ graduating )from the university last summer.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By tomorrow </a:t>
            </a:r>
            <a:r>
              <a:rPr lang="en-US" sz="1300" dirty="0" smtClean="0">
                <a:solidFill>
                  <a:schemeClr val="tx1"/>
                </a:solidFill>
              </a:rPr>
              <a:t>morning </a:t>
            </a:r>
            <a:r>
              <a:rPr lang="en-US" sz="1300" dirty="0">
                <a:solidFill>
                  <a:schemeClr val="tx1"/>
                </a:solidFill>
              </a:rPr>
              <a:t>,they _______________( will </a:t>
            </a:r>
            <a:r>
              <a:rPr lang="en-US" sz="1300" dirty="0" smtClean="0">
                <a:solidFill>
                  <a:schemeClr val="tx1"/>
                </a:solidFill>
              </a:rPr>
              <a:t>leave</a:t>
            </a:r>
            <a:r>
              <a:rPr lang="ar-JO" sz="1300" dirty="0" smtClean="0">
                <a:solidFill>
                  <a:schemeClr val="tx1"/>
                </a:solidFill>
              </a:rPr>
              <a:t> </a:t>
            </a:r>
            <a:r>
              <a:rPr lang="en-US" sz="1300" dirty="0" smtClean="0">
                <a:solidFill>
                  <a:schemeClr val="tx1"/>
                </a:solidFill>
              </a:rPr>
              <a:t>/</a:t>
            </a:r>
            <a:r>
              <a:rPr lang="ar-JO" sz="1300" dirty="0" smtClean="0">
                <a:solidFill>
                  <a:schemeClr val="tx1"/>
                </a:solidFill>
              </a:rPr>
              <a:t> </a:t>
            </a:r>
            <a:r>
              <a:rPr lang="en-US" sz="1300" dirty="0" smtClean="0">
                <a:solidFill>
                  <a:srgbClr val="00FFFF"/>
                </a:solidFill>
              </a:rPr>
              <a:t>will have left</a:t>
            </a:r>
            <a:r>
              <a:rPr lang="ar-JO" sz="1300" dirty="0" smtClean="0">
                <a:solidFill>
                  <a:srgbClr val="00FFFF"/>
                </a:solidFill>
              </a:rPr>
              <a:t>  </a:t>
            </a:r>
            <a:r>
              <a:rPr lang="en-US" sz="1300" dirty="0" smtClean="0">
                <a:solidFill>
                  <a:schemeClr val="tx1"/>
                </a:solidFill>
              </a:rPr>
              <a:t>/</a:t>
            </a:r>
            <a:r>
              <a:rPr lang="ar-JO" sz="1300" dirty="0" smtClean="0">
                <a:solidFill>
                  <a:schemeClr val="tx1"/>
                </a:solidFill>
              </a:rPr>
              <a:t> </a:t>
            </a:r>
            <a:r>
              <a:rPr lang="en-US" sz="1300" dirty="0" smtClean="0">
                <a:solidFill>
                  <a:schemeClr val="tx1"/>
                </a:solidFill>
              </a:rPr>
              <a:t>will be leaving )the </a:t>
            </a:r>
            <a:r>
              <a:rPr lang="en-US" sz="1300" dirty="0">
                <a:solidFill>
                  <a:schemeClr val="tx1"/>
                </a:solidFill>
              </a:rPr>
              <a:t>country.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You look a bit tired .what have you ___________ (be/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been</a:t>
            </a:r>
            <a:r>
              <a:rPr lang="en-US" sz="1300" dirty="0">
                <a:solidFill>
                  <a:schemeClr val="tx1"/>
                </a:solidFill>
              </a:rPr>
              <a:t>/was)doing?</a:t>
            </a:r>
          </a:p>
          <a:p>
            <a:pPr marL="51435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Water __________(consist/consisted/</a:t>
            </a:r>
            <a:r>
              <a:rPr lang="en-US" sz="1300" dirty="0">
                <a:solidFill>
                  <a:schemeClr val="tx1"/>
                </a:solidFill>
                <a:highlight>
                  <a:srgbClr val="00FFFF"/>
                </a:highlight>
              </a:rPr>
              <a:t>consists</a:t>
            </a:r>
            <a:r>
              <a:rPr lang="en-US" sz="1300" dirty="0">
                <a:solidFill>
                  <a:schemeClr val="tx1"/>
                </a:solidFill>
              </a:rPr>
              <a:t> )of two elements :Oxygen and Hydrogen 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9982" y="2624480"/>
            <a:ext cx="609320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909863" y="1516981"/>
            <a:ext cx="2387600" cy="17907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9982" y="0"/>
            <a:ext cx="1736438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1747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78162" y="4112081"/>
            <a:ext cx="889838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9205" y="4145123"/>
            <a:ext cx="3062574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9982" y="4962671"/>
            <a:ext cx="1982514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6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90891" y="1119031"/>
            <a:ext cx="3464954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305" y="1396686"/>
            <a:ext cx="2430380" cy="406462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Rewrite these sentences using words in brackets ( linking word focus) </a:t>
            </a:r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036790" y="941149"/>
            <a:ext cx="2240924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6537" y="4780992"/>
            <a:ext cx="409575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1614" y="990600"/>
            <a:ext cx="5116386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dirty="0"/>
              <a:t>They don’t have a lot of money  .However , they help poor 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700" dirty="0"/>
              <a:t>( but)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700" dirty="0">
                <a:solidFill>
                  <a:srgbClr val="7030A0"/>
                </a:solidFill>
                <a:highlight>
                  <a:srgbClr val="C0C0C0"/>
                </a:highlight>
              </a:rPr>
              <a:t>They don’t have a lot of money</a:t>
            </a:r>
            <a:r>
              <a:rPr lang="en-US" sz="2700" dirty="0">
                <a:solidFill>
                  <a:srgbClr val="FF0000"/>
                </a:solidFill>
                <a:highlight>
                  <a:srgbClr val="C0C0C0"/>
                </a:highlight>
              </a:rPr>
              <a:t>, but </a:t>
            </a:r>
            <a:r>
              <a:rPr lang="en-US" sz="2700" dirty="0">
                <a:solidFill>
                  <a:srgbClr val="7030A0"/>
                </a:solidFill>
                <a:highlight>
                  <a:srgbClr val="C0C0C0"/>
                </a:highlight>
              </a:rPr>
              <a:t>they help poor.</a:t>
            </a:r>
            <a:r>
              <a:rPr lang="en-US" sz="2700" dirty="0">
                <a:solidFill>
                  <a:srgbClr val="7030A0"/>
                </a:solidFill>
              </a:rPr>
              <a:t> </a:t>
            </a:r>
            <a:endParaRPr lang="en-US" sz="2700" dirty="0"/>
          </a:p>
          <a:p>
            <a:pPr>
              <a:lnSpc>
                <a:spcPct val="90000"/>
              </a:lnSpc>
            </a:pPr>
            <a:r>
              <a:rPr lang="en-US" sz="2700" dirty="0"/>
              <a:t>She finished her homework and went to the party 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700" dirty="0"/>
              <a:t>(also)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700" dirty="0">
                <a:solidFill>
                  <a:srgbClr val="7030A0"/>
                </a:solidFill>
                <a:highlight>
                  <a:srgbClr val="C0C0C0"/>
                </a:highlight>
              </a:rPr>
              <a:t>She finished her homework</a:t>
            </a:r>
            <a:r>
              <a:rPr lang="en-US" sz="2700" dirty="0">
                <a:solidFill>
                  <a:srgbClr val="FF0000"/>
                </a:solidFill>
                <a:highlight>
                  <a:srgbClr val="C0C0C0"/>
                </a:highlight>
              </a:rPr>
              <a:t>.</a:t>
            </a:r>
            <a:r>
              <a:rPr lang="en-US" sz="2700" dirty="0">
                <a:solidFill>
                  <a:schemeClr val="bg1">
                    <a:lumMod val="85000"/>
                  </a:schemeClr>
                </a:solidFill>
                <a:highlight>
                  <a:srgbClr val="C0C0C0"/>
                </a:highlight>
              </a:rPr>
              <a:t> </a:t>
            </a:r>
            <a:r>
              <a:rPr lang="en-US" sz="2700" dirty="0">
                <a:solidFill>
                  <a:srgbClr val="FF0000"/>
                </a:solidFill>
                <a:highlight>
                  <a:srgbClr val="C0C0C0"/>
                </a:highlight>
              </a:rPr>
              <a:t>Also, </a:t>
            </a:r>
            <a:r>
              <a:rPr lang="en-US" sz="2700" dirty="0">
                <a:solidFill>
                  <a:srgbClr val="7030A0"/>
                </a:solidFill>
                <a:highlight>
                  <a:srgbClr val="C0C0C0"/>
                </a:highlight>
              </a:rPr>
              <a:t>she went to the party.</a:t>
            </a:r>
          </a:p>
        </p:txBody>
      </p:sp>
    </p:spTree>
    <p:extLst>
      <p:ext uri="{BB962C8B-B14F-4D97-AF65-F5344CB8AC3E}">
        <p14:creationId xmlns:p14="http://schemas.microsoft.com/office/powerpoint/2010/main" val="147252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6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125" y="1153573"/>
            <a:ext cx="2400300" cy="44611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DD8569"/>
                </a:solidFill>
                <a:effectLst>
                  <a:glow rad="101600">
                    <a:srgbClr val="C00000">
                      <a:alpha val="60000"/>
                    </a:srgbClr>
                  </a:glow>
                </a:effectLst>
              </a:rPr>
              <a:t>Write  using this model .Change the red words and give meaningful sentences .</a:t>
            </a:r>
          </a:p>
        </p:txBody>
      </p:sp>
      <p:sp>
        <p:nvSpPr>
          <p:cNvPr id="56" name="Arc 5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186802" y="2455480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1784" y="0"/>
            <a:ext cx="5179868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I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went to Tokyo </a:t>
            </a:r>
            <a:r>
              <a:rPr lang="en-US" dirty="0"/>
              <a:t>last month. It was very humid there .We spent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 days </a:t>
            </a:r>
            <a:r>
              <a:rPr lang="en-US" dirty="0"/>
              <a:t>in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beautiful cottage</a:t>
            </a:r>
            <a:r>
              <a:rPr lang="en-US" dirty="0"/>
              <a:t>. Then we moved to my uncle’s spa. It was the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most calming </a:t>
            </a:r>
            <a:r>
              <a:rPr lang="en-US" dirty="0"/>
              <a:t>trip I’ve ever made .</a:t>
            </a:r>
          </a:p>
        </p:txBody>
      </p:sp>
    </p:spTree>
    <p:extLst>
      <p:ext uri="{BB962C8B-B14F-4D97-AF65-F5344CB8AC3E}">
        <p14:creationId xmlns:p14="http://schemas.microsoft.com/office/powerpoint/2010/main" val="178829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6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9409" y="1011046"/>
            <a:ext cx="3277394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619" y="1112969"/>
            <a:ext cx="2952974" cy="4166010"/>
          </a:xfrm>
        </p:spPr>
        <p:txBody>
          <a:bodyPr>
            <a:normAutofit/>
          </a:bodyPr>
          <a:lstStyle/>
          <a:p>
            <a:r>
              <a:rPr lang="en-US" sz="41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Add vocabularies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921897" y="1"/>
            <a:ext cx="866357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95134" y="-1"/>
            <a:ext cx="130305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524001" y="2936831"/>
            <a:ext cx="119805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1" y="820880"/>
            <a:ext cx="3943349" cy="488935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500" dirty="0"/>
              <a:t>She speaks </a:t>
            </a:r>
            <a:r>
              <a:rPr lang="en-US" sz="25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Korean fluently.</a:t>
            </a:r>
            <a:endParaRPr lang="en-US" sz="2500" u="sng" dirty="0"/>
          </a:p>
          <a:p>
            <a:pPr>
              <a:lnSpc>
                <a:spcPct val="90000"/>
              </a:lnSpc>
            </a:pPr>
            <a:r>
              <a:rPr lang="en-US" sz="2500" dirty="0"/>
              <a:t>They watched a </a:t>
            </a:r>
            <a:r>
              <a:rPr lang="en-US" sz="25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horror movie. </a:t>
            </a:r>
          </a:p>
          <a:p>
            <a:pPr>
              <a:lnSpc>
                <a:spcPct val="90000"/>
              </a:lnSpc>
            </a:pPr>
            <a:r>
              <a:rPr lang="en-US" sz="2500" dirty="0"/>
              <a:t>It  is </a:t>
            </a:r>
            <a:r>
              <a:rPr lang="en-US" sz="2500" dirty="0" smtClean="0"/>
              <a:t> </a:t>
            </a:r>
            <a:r>
              <a:rPr lang="en-US" sz="25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well</a:t>
            </a:r>
            <a:r>
              <a:rPr lang="en-US" sz="2500" dirty="0" smtClean="0"/>
              <a:t>  </a:t>
            </a:r>
            <a:r>
              <a:rPr lang="en-US" sz="2500" dirty="0"/>
              <a:t>written by an amazing author.</a:t>
            </a:r>
          </a:p>
          <a:p>
            <a:pPr>
              <a:lnSpc>
                <a:spcPct val="90000"/>
              </a:lnSpc>
            </a:pPr>
            <a:r>
              <a:rPr lang="en-US" sz="2500" dirty="0"/>
              <a:t>He is </a:t>
            </a:r>
            <a:r>
              <a:rPr lang="en-US" sz="25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best lawyer 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this town.</a:t>
            </a:r>
          </a:p>
          <a:p>
            <a:pPr>
              <a:lnSpc>
                <a:spcPct val="90000"/>
              </a:lnSpc>
            </a:pPr>
            <a:r>
              <a:rPr lang="en-US" sz="2500" dirty="0"/>
              <a:t>The doctor helped </a:t>
            </a:r>
            <a:r>
              <a:rPr lang="en-US" sz="25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all the injured kids.</a:t>
            </a:r>
            <a:endParaRPr lang="en-US" sz="2500" u="sng" dirty="0"/>
          </a:p>
          <a:p>
            <a:pPr>
              <a:lnSpc>
                <a:spcPct val="90000"/>
              </a:lnSpc>
            </a:pPr>
            <a:r>
              <a:rPr lang="en-US" sz="2500" dirty="0"/>
              <a:t>This lesson is very </a:t>
            </a:r>
            <a:r>
              <a:rPr lang="en-US" sz="25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easy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! </a:t>
            </a:r>
            <a:endParaRPr lang="en-US" sz="2500" dirty="0"/>
          </a:p>
          <a:p>
            <a:pPr marL="0" indent="0">
              <a:lnSpc>
                <a:spcPct val="90000"/>
              </a:lnSpc>
              <a:buNone/>
            </a:pPr>
            <a:endParaRPr lang="en-US" sz="25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524001" y="5835650"/>
            <a:ext cx="1161135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87731" y="5717906"/>
            <a:ext cx="1328706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23730" y="6258756"/>
            <a:ext cx="1174455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912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384</Words>
  <Application>Microsoft Office PowerPoint</Application>
  <PresentationFormat>Widescreen</PresentationFormat>
  <Paragraphs>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Arial</vt:lpstr>
      <vt:lpstr>Calibri</vt:lpstr>
      <vt:lpstr>Office Theme</vt:lpstr>
      <vt:lpstr>Grammar focus </vt:lpstr>
      <vt:lpstr>Rewrite these sentences using words in brackets ( linking word focus) </vt:lpstr>
      <vt:lpstr>Write  using this model .Change the red words and give meaningful sentences .</vt:lpstr>
      <vt:lpstr>Add vocabularies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focus</dc:title>
  <dc:creator>Kifaya Obeidalla</dc:creator>
  <cp:lastModifiedBy>Om Malek</cp:lastModifiedBy>
  <cp:revision>18</cp:revision>
  <dcterms:created xsi:type="dcterms:W3CDTF">2022-08-20T15:23:08Z</dcterms:created>
  <dcterms:modified xsi:type="dcterms:W3CDTF">2025-01-12T06:43:35Z</dcterms:modified>
</cp:coreProperties>
</file>